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5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268BD-96D4-C938-0B29-5D3FBF057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Modern No. 20" panose="02070704070505020303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5DAE7A-93FB-4161-ACF0-51ABA719AA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FC07B-EED7-EC32-2EA7-A41B2004E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6F66-7F94-4219-A3B2-D300FAF709D0}" type="datetimeFigureOut">
              <a:rPr lang="en-IN" smtClean="0"/>
              <a:t>03-10-2024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DF279-E2F6-F9C3-AF5C-DC1EA5B29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E875-ED86-E3A1-3EC8-25E0D60FE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3BAA-37CA-4E74-8ADF-EB7A22DBC1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0051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753B4-6873-ECFE-07E5-3D6BFA510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C63511-54E9-9732-9FB9-0F9ABD0392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0B1C1-DAAE-99F2-043B-6A38C6DD6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6F66-7F94-4219-A3B2-D300FAF709D0}" type="datetimeFigureOut">
              <a:rPr lang="en-IN" smtClean="0"/>
              <a:t>03-10-2024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BEECC-5FCB-1EAA-6F03-0151FE1BA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79704-E5C3-C5FC-3C19-06509DD20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3BAA-37CA-4E74-8ADF-EB7A22DBC1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7541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566C83-6D41-FA5A-7A20-0FA408D0D6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95BB97-4004-93A5-8319-6BD9DFEE0F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28950-730E-82DB-F852-23265816B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6F66-7F94-4219-A3B2-D300FAF709D0}" type="datetimeFigureOut">
              <a:rPr lang="en-IN" smtClean="0"/>
              <a:t>03-10-2024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F10FC-2137-CC1C-6F93-99F3211E7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9B547-3F50-7E02-2E9F-902D1B2DD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3BAA-37CA-4E74-8ADF-EB7A22DBC1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0710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10C12-2A14-EE7A-48B7-3348CBA5B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odern No. 20" panose="02070704070505020303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37783-7106-E9A3-BB6F-AE72A73C1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E92B1-3D67-BBEA-52F7-23772A275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6F66-7F94-4219-A3B2-D300FAF709D0}" type="datetimeFigureOut">
              <a:rPr lang="en-IN" smtClean="0"/>
              <a:t>03-10-2024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6111C6-8E06-B906-BFAB-EA752E30B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2A56-CAEE-5464-6F73-58E59CE31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3BAA-37CA-4E74-8ADF-EB7A22DBC1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1449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79DEB-1019-E4ED-6DBD-9D487D030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29583D-4049-80B1-0272-9B5B5347F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C6A62-7DBB-AACC-3DD7-E020C8B1A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6F66-7F94-4219-A3B2-D300FAF709D0}" type="datetimeFigureOut">
              <a:rPr lang="en-IN" smtClean="0"/>
              <a:t>03-10-2024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FE563-3098-8802-1504-2E8860909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9873E6-8174-2A01-766C-FF37A00B2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3BAA-37CA-4E74-8ADF-EB7A22DBC1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79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430C2-95CE-189C-B019-EC534FC39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D1D8B-B096-3C0F-DC67-8C6904108A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AB0311-A3E2-886E-0322-AC755E803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4F1DE9-73E9-BEB5-2E97-2D7351D47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6F66-7F94-4219-A3B2-D300FAF709D0}" type="datetimeFigureOut">
              <a:rPr lang="en-IN" smtClean="0"/>
              <a:t>03-10-2024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AA1D2A-A2FA-8346-33A8-91B71641C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6509D5-2524-C77D-738A-B15748109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3BAA-37CA-4E74-8ADF-EB7A22DBC1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6784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A8FB7-2168-E156-BF6F-2AF099C89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C64FFD-540B-09D0-5A59-C80315DE7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EF1101-5CEC-B61A-29B6-11C2D9EEE4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07B730-E727-659A-02E5-E41F97FAC6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B93C15-8C8B-94AD-41FC-CA8C65295A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874EE7-3A96-CC04-7846-F5A57C51D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6F66-7F94-4219-A3B2-D300FAF709D0}" type="datetimeFigureOut">
              <a:rPr lang="en-IN" smtClean="0"/>
              <a:t>03-10-2024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92D4A7-F79A-72DD-CFE3-A03B4F413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788434-DC8A-9498-F8E8-F1CFFA018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3BAA-37CA-4E74-8ADF-EB7A22DBC1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8301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BC0EE-12B1-C4DA-E5F0-F1BD3BB1A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3CB466-9C4A-6FD8-3534-7849E0E51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6F66-7F94-4219-A3B2-D300FAF709D0}" type="datetimeFigureOut">
              <a:rPr lang="en-IN" smtClean="0"/>
              <a:t>03-10-2024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98C2E3-F5FE-20C0-BCF4-45874A813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80CA9E-B436-CE90-96B8-440E65D5E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3BAA-37CA-4E74-8ADF-EB7A22DBC1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6581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83F489-8FCD-E18D-50DC-E5A539C4F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6F66-7F94-4219-A3B2-D300FAF709D0}" type="datetimeFigureOut">
              <a:rPr lang="en-IN" smtClean="0"/>
              <a:t>03-10-2024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7FD03C-16E3-B0EA-68B4-B3DBC27C9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8BB336-3228-3476-3C80-E8D42D229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3BAA-37CA-4E74-8ADF-EB7A22DBC1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9914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91F7F-F577-8112-23C7-F01F4AC3A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2E591-7197-FEBB-FA57-B76B6F945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25A13F-F3E9-F901-77F3-A27ABAEF9B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953474-FFB5-B5B1-9112-D266F3AE6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6F66-7F94-4219-A3B2-D300FAF709D0}" type="datetimeFigureOut">
              <a:rPr lang="en-IN" smtClean="0"/>
              <a:t>03-10-2024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FA4602-C8C8-FFBA-8757-69E7E4C02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EBDE0E-D18F-8634-5187-EFA667909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3BAA-37CA-4E74-8ADF-EB7A22DBC1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1857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8D6D9-FE0D-E8CC-B2A3-EAE2E00E3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83E83C-46D2-3E9F-FAF3-62389FD54D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F92768-7650-05C8-E83E-965096838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B70D5D-0ABB-499D-48E5-3719DD289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6F66-7F94-4219-A3B2-D300FAF709D0}" type="datetimeFigureOut">
              <a:rPr lang="en-IN" smtClean="0"/>
              <a:t>03-10-2024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41C14E-A8A2-8B1E-A89D-395E28EE1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CEFA40-7B1D-C25B-1204-9F049963D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3BAA-37CA-4E74-8ADF-EB7A22DBC1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4269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823ABF-A936-E150-9342-BE28BE239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F08FAE-564E-9C7A-A50E-9D719820C8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DE8AE-7BE5-D47F-BDD8-779E0A6EF5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36F66-7F94-4219-A3B2-D300FAF709D0}" type="datetimeFigureOut">
              <a:rPr lang="en-IN" smtClean="0"/>
              <a:t>03-10-2024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CC81A-A2D7-9E91-70A8-52EE84B679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290D7-3EF4-A3DD-4031-F8596DC8FE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E3BAA-37CA-4E74-8ADF-EB7A22DBC1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430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857EB-C247-08E7-578B-B013A92164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Title</a:t>
            </a:r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ED7C74-A2E4-7E25-82F4-C3A40C3012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6756" y="0"/>
            <a:ext cx="12303410" cy="15324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BC2478B-4092-C1F7-2D6D-A2ADDF123B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26238"/>
            <a:ext cx="12192000" cy="731762"/>
          </a:xfrm>
          <a:prstGeom prst="rect">
            <a:avLst/>
          </a:prstGeom>
        </p:spPr>
      </p:pic>
      <p:sp>
        <p:nvSpPr>
          <p:cNvPr id="8" name="Subtitle 7">
            <a:extLst>
              <a:ext uri="{FF2B5EF4-FFF2-40B4-BE49-F238E27FC236}">
                <a16:creationId xmlns:a16="http://schemas.microsoft.com/office/drawing/2014/main" id="{98F406BF-2F91-1958-3160-790AE4E42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104" y="5153365"/>
            <a:ext cx="9144000" cy="1655762"/>
          </a:xfrm>
        </p:spPr>
        <p:txBody>
          <a:bodyPr/>
          <a:lstStyle/>
          <a:p>
            <a:pPr algn="l"/>
            <a:r>
              <a:rPr lang="en-US" dirty="0"/>
              <a:t>Name of Presenting person</a:t>
            </a:r>
          </a:p>
          <a:p>
            <a:pPr algn="l"/>
            <a:r>
              <a:rPr lang="en-US" dirty="0"/>
              <a:t>Designation</a:t>
            </a:r>
          </a:p>
          <a:p>
            <a:pPr algn="l"/>
            <a:r>
              <a:rPr lang="en-US" dirty="0"/>
              <a:t>Name of institution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20750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210E8-5941-1B2E-1A9A-E2E247F46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11E5D-0C83-3A11-B15A-76DA2F38B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3511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Modern No. 20</vt:lpstr>
      <vt:lpstr>Office Theme</vt:lpstr>
      <vt:lpstr>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Prashant Tembhare</dc:creator>
  <cp:lastModifiedBy>Prashant Tembhare</cp:lastModifiedBy>
  <cp:revision>1</cp:revision>
  <dcterms:created xsi:type="dcterms:W3CDTF">2024-10-03T12:37:43Z</dcterms:created>
  <dcterms:modified xsi:type="dcterms:W3CDTF">2024-10-03T12:38:13Z</dcterms:modified>
</cp:coreProperties>
</file>