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5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268BD-96D4-C938-0B29-5D3FBF057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Modern No. 20" panose="020707040705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DAE7A-93FB-4161-ACF0-51ABA719A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FC07B-EED7-EC32-2EA7-A41B2004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DF279-E2F6-F9C3-AF5C-DC1EA5B29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E875-ED86-E3A1-3EC8-25E0D60F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005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753B4-6873-ECFE-07E5-3D6BFA510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C63511-54E9-9732-9FB9-0F9ABD039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0B1C1-DAAE-99F2-043B-6A38C6DD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BEECC-5FCB-1EAA-6F03-0151FE1B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79704-E5C3-C5FC-3C19-06509DD20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754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566C83-6D41-FA5A-7A20-0FA408D0D6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5BB97-4004-93A5-8319-6BD9DFEE0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28950-730E-82DB-F852-23265816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F10FC-2137-CC1C-6F93-99F3211E7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9B547-3F50-7E02-2E9F-902D1B2DD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071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10C12-2A14-EE7A-48B7-3348CBA5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odern No. 20" panose="020707040705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37783-7106-E9A3-BB6F-AE72A73C1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E92B1-3D67-BBEA-52F7-23772A27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111C6-8E06-B906-BFAB-EA752E30B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2A56-CAEE-5464-6F73-58E59CE31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144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9DEB-1019-E4ED-6DBD-9D487D030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9583D-4049-80B1-0272-9B5B5347F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C6A62-7DBB-AACC-3DD7-E020C8B1A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FE563-3098-8802-1504-2E8860909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873E6-8174-2A01-766C-FF37A00B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79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430C2-95CE-189C-B019-EC534FC39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D1D8B-B096-3C0F-DC67-8C6904108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AB0311-A3E2-886E-0322-AC755E803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F1DE9-73E9-BEB5-2E97-2D7351D47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A1D2A-A2FA-8346-33A8-91B71641C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509D5-2524-C77D-738A-B1574810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678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8FB7-2168-E156-BF6F-2AF099C89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64FFD-540B-09D0-5A59-C80315DE7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F1101-5CEC-B61A-29B6-11C2D9EEE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7B730-E727-659A-02E5-E41F97FAC6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B93C15-8C8B-94AD-41FC-CA8C65295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874EE7-3A96-CC04-7846-F5A57C5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92D4A7-F79A-72DD-CFE3-A03B4F413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88434-DC8A-9498-F8E8-F1CFFA01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830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BC0EE-12B1-C4DA-E5F0-F1BD3BB1A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3CB466-9C4A-6FD8-3534-7849E0E51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98C2E3-F5FE-20C0-BCF4-45874A813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0CA9E-B436-CE90-96B8-440E65D5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58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3F489-8FCD-E18D-50DC-E5A539C4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7FD03C-16E3-B0EA-68B4-B3DBC27C9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BB336-3228-3476-3C80-E8D42D22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991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91F7F-F577-8112-23C7-F01F4AC3A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2E591-7197-FEBB-FA57-B76B6F945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5A13F-F3E9-F901-77F3-A27ABAEF9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53474-FFB5-B5B1-9112-D266F3AE6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A4602-C8C8-FFBA-8757-69E7E4C02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BDE0E-D18F-8634-5187-EFA66790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185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8D6D9-FE0D-E8CC-B2A3-EAE2E00E3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83E83C-46D2-3E9F-FAF3-62389FD54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92768-7650-05C8-E83E-965096838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70D5D-0ABB-499D-48E5-3719DD28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1C14E-A8A2-8B1E-A89D-395E28EE1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EFA40-7B1D-C25B-1204-9F049963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426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823ABF-A936-E150-9342-BE28BE239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08FAE-564E-9C7A-A50E-9D719820C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DE8AE-7BE5-D47F-BDD8-779E0A6EF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6F66-7F94-4219-A3B2-D300FAF709D0}" type="datetimeFigureOut">
              <a:rPr lang="en-IN" smtClean="0"/>
              <a:t>03-10-2024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CC81A-A2D7-9E91-70A8-52EE84B67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290D7-3EF4-A3DD-4031-F8596DC8F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E3BAA-37CA-4E74-8ADF-EB7A22DBC1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430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57EB-C247-08E7-578B-B013A9216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Title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ED7C74-A2E4-7E25-82F4-C3A40C301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756" y="0"/>
            <a:ext cx="12303410" cy="15324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C2478B-4092-C1F7-2D6D-A2ADDF123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26238"/>
            <a:ext cx="12192000" cy="731762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98F406BF-2F91-1958-3160-790AE4E42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04" y="5153365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Name of Presenting person</a:t>
            </a:r>
          </a:p>
          <a:p>
            <a:pPr algn="l"/>
            <a:r>
              <a:rPr lang="en-US" dirty="0"/>
              <a:t>Designation</a:t>
            </a:r>
          </a:p>
          <a:p>
            <a:pPr algn="l"/>
            <a:r>
              <a:rPr lang="en-US" dirty="0"/>
              <a:t>Name of institution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075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210E8-5941-1B2E-1A9A-E2E247F46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11E5D-0C83-3A11-B15A-76DA2F38B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3511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Modern No. 20</vt:lpstr>
      <vt:lpstr>Office Theme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Prashant Tembhare</dc:creator>
  <cp:lastModifiedBy>Prashant Tembhare</cp:lastModifiedBy>
  <cp:revision>1</cp:revision>
  <dcterms:created xsi:type="dcterms:W3CDTF">2024-10-03T12:37:43Z</dcterms:created>
  <dcterms:modified xsi:type="dcterms:W3CDTF">2024-10-03T12:38:13Z</dcterms:modified>
</cp:coreProperties>
</file>