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1ed7714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1ed7714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800" y="236794"/>
            <a:ext cx="2117228" cy="1483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275" y="236801"/>
            <a:ext cx="2117228" cy="148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t="13785"/>
          <a:stretch/>
        </p:blipFill>
        <p:spPr>
          <a:xfrm>
            <a:off x="5154750" y="236800"/>
            <a:ext cx="3602100" cy="16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6">
            <a:alphaModFix/>
          </a:blip>
          <a:srcRect l="52635" t="4951" b="16078"/>
          <a:stretch/>
        </p:blipFill>
        <p:spPr>
          <a:xfrm>
            <a:off x="604200" y="3661025"/>
            <a:ext cx="2063299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7">
            <a:alphaModFix/>
          </a:blip>
          <a:srcRect t="21521" b="8213"/>
          <a:stretch/>
        </p:blipFill>
        <p:spPr>
          <a:xfrm>
            <a:off x="5317250" y="3573500"/>
            <a:ext cx="3555250" cy="148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8">
            <a:alphaModFix/>
          </a:blip>
          <a:srcRect l="7448" t="18745" r="31043"/>
          <a:stretch/>
        </p:blipFill>
        <p:spPr>
          <a:xfrm>
            <a:off x="577237" y="1923488"/>
            <a:ext cx="2063299" cy="153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9">
            <a:alphaModFix/>
          </a:blip>
          <a:srcRect t="6110" r="4003" b="-3566"/>
          <a:stretch/>
        </p:blipFill>
        <p:spPr>
          <a:xfrm>
            <a:off x="5154775" y="1923512"/>
            <a:ext cx="355525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87750" y="1897150"/>
            <a:ext cx="2009750" cy="13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11">
            <a:alphaModFix/>
          </a:blip>
          <a:srcRect t="7561"/>
          <a:stretch/>
        </p:blipFill>
        <p:spPr>
          <a:xfrm>
            <a:off x="2934200" y="3573500"/>
            <a:ext cx="2220550" cy="14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56125" y="653625"/>
            <a:ext cx="52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case 1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0" y="2263950"/>
            <a:ext cx="604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case 2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0" y="4161450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case 3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1404250" y="-148000"/>
            <a:ext cx="463200" cy="1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723475" y="-101075"/>
            <a:ext cx="37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B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6801750" y="-148000"/>
            <a:ext cx="3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421225" y="1623575"/>
            <a:ext cx="37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</a:t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3770888" y="1549800"/>
            <a:ext cx="2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</a:t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6940825" y="1623575"/>
            <a:ext cx="30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</a:t>
            </a: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1482125" y="3319675"/>
            <a:ext cx="2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</a:t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3917725" y="3111800"/>
            <a:ext cx="37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</a:t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6856350" y="3199325"/>
            <a:ext cx="2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(16:9)</PresentationFormat>
  <Paragraphs>12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Simple Light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Meghna Tyagi</dc:creator>
  <cp:lastModifiedBy>13793</cp:lastModifiedBy>
  <cp:revision>1</cp:revision>
  <dcterms:modified xsi:type="dcterms:W3CDTF">2024-09-18T06:30:19Z</dcterms:modified>
</cp:coreProperties>
</file>